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5334000" cy="7556500"/>
  <p:notesSz cx="53340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050" y="2342515"/>
            <a:ext cx="453390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100" y="4231640"/>
            <a:ext cx="373380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670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747010" y="1737995"/>
            <a:ext cx="232029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" y="302260"/>
            <a:ext cx="480060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6700" y="1737995"/>
            <a:ext cx="480060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13560" y="7027545"/>
            <a:ext cx="17068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670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840480" y="7027545"/>
            <a:ext cx="122682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79930"/>
            <a:ext cx="5334000" cy="36004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0810"/>
            <a:ext cx="5334000" cy="47586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7130"/>
            <a:ext cx="5334000" cy="26860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73275"/>
            <a:ext cx="5334000" cy="34156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635"/>
            <a:ext cx="5092065" cy="75552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79930"/>
            <a:ext cx="5334000" cy="36004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59" y="635"/>
            <a:ext cx="4297680" cy="7555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5450"/>
            <a:ext cx="5334000" cy="67094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2090"/>
            <a:ext cx="5334000" cy="71361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" y="635"/>
            <a:ext cx="5154930" cy="75552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5450"/>
            <a:ext cx="5334000" cy="67094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415" y="635"/>
            <a:ext cx="4791075" cy="7555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06650"/>
            <a:ext cx="5334000" cy="27470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81835"/>
            <a:ext cx="5334000" cy="35985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75130"/>
            <a:ext cx="5334000" cy="42100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6269"/>
            <a:ext cx="5334000" cy="62840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0146"/>
            <a:ext cx="5334000" cy="72360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4500"/>
            <a:ext cx="53340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90647"/>
            <a:ext cx="5334000" cy="17752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61311"/>
            <a:ext cx="5334000" cy="38338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8633"/>
            <a:ext cx="5334000" cy="29992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11373"/>
            <a:ext cx="5334000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2650"/>
            <a:ext cx="5334000" cy="579500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7588"/>
            <a:ext cx="5334000" cy="70214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800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7998"/>
            <a:ext cx="533400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291" y="0"/>
            <a:ext cx="4471289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4500"/>
            <a:ext cx="53340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542" y="0"/>
            <a:ext cx="5042916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5839"/>
            <a:ext cx="5334000" cy="300481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4567"/>
            <a:ext cx="5333999" cy="35473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73783"/>
            <a:ext cx="5334000" cy="44089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56155"/>
            <a:ext cx="5334000" cy="304990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125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635"/>
            <a:ext cx="5090159" cy="75552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2650"/>
            <a:ext cx="5334000" cy="57950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96010"/>
            <a:ext cx="5334000" cy="53682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5690"/>
            <a:ext cx="5334000" cy="28689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50490"/>
            <a:ext cx="5334000" cy="22593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2025-09-19T16:33:01Z</dcterms:created>
  <dcterms:modified xsi:type="dcterms:W3CDTF">2025-09-19T16:33:01Z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2025-09-18T00:00:00Z</vt:filetime>
  </property>
  <property fmtid="{D5CDD505-2E9C-101B-9397-08002B2CF9AE}" pid="3" name="LastSaved">
    <vt:filetime>2025-09-19T00:00:00Z</vt:filetime>
  </property>
  <property fmtid="{D5CDD505-2E9C-101B-9397-08002B2CF9AE}" pid="4" name="Producer">
    <vt:lpwstr>OpenPDF UNKNOWN</vt:lpwstr>
  </property>
</Properties>
</file>